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65" r:id="rId2"/>
    <p:sldId id="257" r:id="rId3"/>
    <p:sldId id="268" r:id="rId4"/>
    <p:sldId id="270" r:id="rId5"/>
    <p:sldId id="267" r:id="rId6"/>
    <p:sldId id="271" r:id="rId7"/>
    <p:sldId id="272" r:id="rId8"/>
    <p:sldId id="273" r:id="rId9"/>
    <p:sldId id="269" r:id="rId10"/>
    <p:sldId id="275" r:id="rId11"/>
    <p:sldId id="276" r:id="rId12"/>
    <p:sldId id="277" r:id="rId13"/>
    <p:sldId id="278" r:id="rId14"/>
    <p:sldId id="274" r:id="rId15"/>
    <p:sldId id="279" r:id="rId16"/>
    <p:sldId id="281" r:id="rId17"/>
    <p:sldId id="280" r:id="rId18"/>
    <p:sldId id="266" r:id="rId19"/>
  </p:sldIdLst>
  <p:sldSz cx="9906000" cy="6858000" type="A4"/>
  <p:notesSz cx="6797675" cy="99282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68" y="72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90707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01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9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81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91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893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19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920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213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728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9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50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9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93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11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1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78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09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413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552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444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32683" y="2042714"/>
            <a:ext cx="4735286" cy="122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1647"/>
              </a:buClr>
              <a:buSzPts val="4500"/>
              <a:buFont typeface="Poppins"/>
              <a:buNone/>
              <a:defRPr sz="4500" b="1" i="0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2683" y="3497510"/>
            <a:ext cx="4735286" cy="83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647"/>
              </a:buClr>
              <a:buSzPts val="3200"/>
              <a:buFont typeface="Poppins"/>
              <a:buNone/>
              <a:defRPr sz="32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500"/>
              <a:buFont typeface="Poppins"/>
              <a:buNone/>
              <a:defRPr sz="15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350"/>
              <a:buFont typeface="Poppins"/>
              <a:buNone/>
              <a:defRPr sz="135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200"/>
              <a:buFont typeface="Poppins"/>
              <a:buNone/>
              <a:defRPr sz="12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200"/>
              <a:buFont typeface="Poppins"/>
              <a:buNone/>
              <a:defRPr sz="12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457953" y="6245090"/>
            <a:ext cx="2608997" cy="29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647"/>
              </a:buClr>
              <a:buSzPts val="1400"/>
              <a:buFont typeface="Poppins"/>
              <a:buNone/>
              <a:defRPr sz="14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None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None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None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None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076091" y="6245090"/>
            <a:ext cx="589945" cy="29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8"/>
              </a:buClr>
              <a:buSzPts val="1400"/>
              <a:buFont typeface="Poppins"/>
              <a:buNone/>
              <a:defRPr sz="1400" b="1" i="0" u="none" strike="noStrike" cap="none">
                <a:solidFill>
                  <a:srgbClr val="F15A2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None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None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None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None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7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">
  <p:cSld name="3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647"/>
              </a:buClr>
              <a:buSzPts val="2200"/>
              <a:buFont typeface="Poppins"/>
              <a:buNone/>
              <a:defRPr sz="22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500"/>
              <a:buFont typeface="Poppins"/>
              <a:buNone/>
              <a:defRPr sz="15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350"/>
              <a:buFont typeface="Poppins"/>
              <a:buNone/>
              <a:defRPr sz="135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200"/>
              <a:buFont typeface="Poppins"/>
              <a:buNone/>
              <a:defRPr sz="12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200"/>
              <a:buFont typeface="Poppins"/>
              <a:buNone/>
              <a:defRPr sz="12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15901" y="266705"/>
            <a:ext cx="42926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215901" y="1921076"/>
            <a:ext cx="9305472" cy="199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215901" y="4025648"/>
            <a:ext cx="4588329" cy="199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4933043" y="4025648"/>
            <a:ext cx="4588329" cy="199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1647"/>
              </a:buClr>
              <a:buSzPts val="1600"/>
              <a:buFont typeface="Poppins"/>
              <a:buChar char="•"/>
              <a:defRPr sz="1600" b="1" i="0" u="none" strike="noStrike" cap="none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-928" y="6400802"/>
            <a:ext cx="457200" cy="46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spcBef>
                <a:spcPts val="0"/>
              </a:spcBef>
              <a:buNone/>
              <a:defRPr sz="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spcBef>
                <a:spcPts val="0"/>
              </a:spcBef>
              <a:buNone/>
              <a:defRPr sz="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spcBef>
                <a:spcPts val="0"/>
              </a:spcBef>
              <a:buNone/>
              <a:defRPr sz="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spcBef>
                <a:spcPts val="0"/>
              </a:spcBef>
              <a:buNone/>
              <a:defRPr sz="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spcBef>
                <a:spcPts val="0"/>
              </a:spcBef>
              <a:buNone/>
              <a:defRPr sz="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spcBef>
                <a:spcPts val="0"/>
              </a:spcBef>
              <a:buNone/>
              <a:defRPr sz="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spcBef>
                <a:spcPts val="0"/>
              </a:spcBef>
              <a:buNone/>
              <a:defRPr sz="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spcBef>
                <a:spcPts val="0"/>
              </a:spcBef>
              <a:buNone/>
              <a:defRPr sz="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6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272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350-0632-4F67-B357-AFC21C62564D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279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007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612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7B0-CC05-45CB-9D8E-44851499E325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879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489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53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652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8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ctrTitle"/>
          </p:nvPr>
        </p:nvSpPr>
        <p:spPr>
          <a:xfrm>
            <a:off x="588193" y="3419304"/>
            <a:ext cx="6976433" cy="152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0000"/>
              </a:lnSpc>
              <a:buSzPts val="1800"/>
            </a:pPr>
            <a:r>
              <a:rPr lang="ru-RU" sz="4400" dirty="0" smtClean="0">
                <a:latin typeface="Arial Narrow" panose="020B0606020202030204" pitchFamily="34" charset="0"/>
              </a:rPr>
              <a:t>КЛАССИФИКАЦИЯ </a:t>
            </a:r>
            <a:r>
              <a:rPr lang="ru-RU" sz="4400" dirty="0" smtClean="0">
                <a:latin typeface="Arial Narrow" panose="020B0606020202030204" pitchFamily="34" charset="0"/>
              </a:rPr>
              <a:t>ГРУЗОВ</a:t>
            </a: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  <a:sym typeface="Poppins"/>
            </a:endParaRPr>
          </a:p>
        </p:txBody>
      </p:sp>
      <p:pic>
        <p:nvPicPr>
          <p:cNvPr id="1028" name="Picture 4" descr="Как отправить груз транспортной компанией физическому лицу – Аэросибсерв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10" y="36784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s://myslide.ru/documents_3/303bb9e73df84c02d25c21ad9e5ccfa8/img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33257"/>
            <a:ext cx="8589818" cy="64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2" name="Picture 4" descr="https://www.ok-t.ru/studopediaru/baza13/187898724138.files/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2" y="162361"/>
            <a:ext cx="8627559" cy="64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4014" y="6240129"/>
            <a:ext cx="753763" cy="36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3632" y="2516287"/>
            <a:ext cx="7861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подвижных составов</a:t>
            </a:r>
          </a:p>
          <a:p>
            <a:pPr algn="ctr"/>
            <a: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видам транспорта)</a:t>
            </a:r>
            <a:endParaRPr lang="ru-RU" sz="3600" b="1" i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6" name="Picture 4" descr="https://studref.com/htm/img/13/7750/1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2" y="619418"/>
            <a:ext cx="9478560" cy="55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4" name="Picture 2" descr="https://studref.com/htm/img/13/7750/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2" y="707843"/>
            <a:ext cx="9618620" cy="54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14" name="Picture 2" descr="https://studizba.com/uploads/lectures/jekonomika-i-finansy/obschij-kurs-transporta-v-logistike/files/0-6-transportnye-sredst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7" y="886371"/>
            <a:ext cx="9138255" cy="50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99" y="936234"/>
            <a:ext cx="9793901" cy="49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40" name="Picture 4" descr="https://ds04.infourok.ru/uploads/ex/0982/0006c041-eaace53f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0"/>
          <a:stretch/>
        </p:blipFill>
        <p:spPr bwMode="auto">
          <a:xfrm>
            <a:off x="352363" y="453694"/>
            <a:ext cx="9144000" cy="57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98383" y="5741761"/>
            <a:ext cx="753763" cy="36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/>
        </p:nvSpPr>
        <p:spPr>
          <a:xfrm>
            <a:off x="176357" y="3034941"/>
            <a:ext cx="3886199" cy="148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1647"/>
              </a:buClr>
              <a:buSzPts val="4000"/>
              <a:buFont typeface="Poppins"/>
              <a:buNone/>
            </a:pPr>
            <a:r>
              <a:rPr lang="ru-RU" sz="4000" b="1" dirty="0" smtClean="0">
                <a:solidFill>
                  <a:srgbClr val="051647"/>
                </a:solidFill>
                <a:latin typeface="Poppins"/>
                <a:ea typeface="Poppins"/>
                <a:cs typeface="Poppins"/>
                <a:sym typeface="Poppins"/>
              </a:rPr>
              <a:t>СПАСИБО ЗА ВНИМАНИЕ!</a:t>
            </a:r>
            <a:endParaRPr sz="2800" b="1" i="0" dirty="0">
              <a:solidFill>
                <a:srgbClr val="0516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Picture 4" descr="Как отправить груз транспортной компанией физическому лицу – Аэросибсерв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1" y="1947258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7535"/>
          <a:stretch/>
        </p:blipFill>
        <p:spPr>
          <a:xfrm>
            <a:off x="671018" y="320464"/>
            <a:ext cx="8927758" cy="6080338"/>
          </a:xfrm>
          <a:prstGeom prst="rect">
            <a:avLst/>
          </a:prstGeom>
        </p:spPr>
      </p:pic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https://myslide.ru/documents_3/303bb9e73df84c02d25c21ad9e5ccfa8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2" y="277395"/>
            <a:ext cx="8301648" cy="6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3/303bb9e73df84c02d25c21ad9e5ccfa8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0" y="289720"/>
            <a:ext cx="8321968" cy="62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7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0" name="Picture 6" descr="https://myslide.ru/documents_3/303bb9e73df84c02d25c21ad9e5ccfa8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6" y="212271"/>
            <a:ext cx="8413408" cy="63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http://s-inter.ru/assets/images/news/perevoz-opasnyh-gruz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" y="612659"/>
            <a:ext cx="8668557" cy="53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https://konspekta.net/mydocxru/baza12/1354682613.files/image04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b="4762"/>
          <a:stretch/>
        </p:blipFill>
        <p:spPr bwMode="auto">
          <a:xfrm>
            <a:off x="227672" y="304802"/>
            <a:ext cx="961505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11926" y="6186056"/>
            <a:ext cx="1884218" cy="429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4" name="Picture 6" descr="https://myslide.ru/documents_3/303bb9e73df84c02d25c21ad9e5ccfa8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0" y="0"/>
            <a:ext cx="8583827" cy="64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7418" y="180109"/>
            <a:ext cx="1884218" cy="429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167710" y="6937622"/>
            <a:ext cx="634166" cy="4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6" name="Picture 4" descr="https://myslide.ru/documents_3/303bb9e73df84c02d25c21ad9e5ccfa8/img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2" y="318727"/>
            <a:ext cx="8419071" cy="6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64</Words>
  <Application>Microsoft Office PowerPoint</Application>
  <PresentationFormat>Лист A4 (210x297 мм)</PresentationFormat>
  <Paragraphs>52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Times New Roman</vt:lpstr>
      <vt:lpstr>Calibri Light</vt:lpstr>
      <vt:lpstr>Arial Narrow</vt:lpstr>
      <vt:lpstr>Arial</vt:lpstr>
      <vt:lpstr>Poppins</vt:lpstr>
      <vt:lpstr>Тема Office</vt:lpstr>
      <vt:lpstr>КЛАССИФИКАЦИЯ ГРУЗОВ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5. ОРГАНИЗАЦИЯ И УПРАВЛЕНИЕ РАБОТОЙ  ТЕМА 5.2. ОСНОВНЫЕ РИСКИ, СВЯЗАННЫЕ С ТЭО</dc:title>
  <cp:lastModifiedBy>Windows</cp:lastModifiedBy>
  <cp:revision>13</cp:revision>
  <dcterms:modified xsi:type="dcterms:W3CDTF">2021-09-06T23:28:42Z</dcterms:modified>
</cp:coreProperties>
</file>